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3" r:id="rId3"/>
    <p:sldId id="279" r:id="rId4"/>
    <p:sldId id="274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/>
    <p:restoredTop sz="94705"/>
  </p:normalViewPr>
  <p:slideViewPr>
    <p:cSldViewPr snapToGrid="0" snapToObjects="1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0F77C-25E6-A54C-AD44-E6C8F160C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5846D-F25D-F14E-979B-13C894D83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34092-8ED8-284F-924C-A410622C2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928AC-3E4C-FA49-B4A8-0AE0DA030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20E16-03A9-0345-B218-CEEAD8AE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5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BCED-BE0D-4343-A0C3-D81566E4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FB4B8-740B-3946-BEB2-49DADCB94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1E998-BFB5-614C-BCE5-AD2919B2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F9D34-2EDC-9444-ABB1-1A7B631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61DAC-CE97-374F-AA29-9495B012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0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15D9F-CFAE-7448-834D-B13F5EC27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892D8-6B70-FC4E-88F9-68FFE918F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1A04-A59A-7041-9762-B6323AB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39DB3-1DA4-3E47-92F7-DB073FBE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3E81B-857D-4A4F-9F83-D9FBBBBA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16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C0DA8-2137-3F4F-BC5B-F2154D34D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A641B-5002-1F4D-86E3-72B1E7117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80467-1D38-5543-A4BE-4AB92FB6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40225-2860-ED4E-A005-8692D7FCE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AB979-75B2-9A4C-8A5B-BABCDCB1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99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912-2146-AE4F-A844-0EF1A3E6E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C4374-9222-4F44-9040-FB8A0EF87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C8B7A-CD36-2246-BF5D-87800C52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AC23-027A-7844-856F-68F22EF1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82D57-95B4-D843-B318-AB43CBA4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37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5AFA-E805-0A4A-BF11-A55B6D0BF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6612-411E-F841-A595-6E7F2DA0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A0637-6D22-EE49-9736-9616F5E3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BF9B9-64CC-3245-9B4F-55508944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6E80B-D3E3-2B43-80B8-1A6D4E8E2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43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A59A-2497-CB44-B913-859DBF0ED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2955-CC90-154A-A329-4E3C99618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7668C-63DF-974F-9119-3CD54AA63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12F1A-CA1D-2F46-9602-26831D6A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F6C09-ED39-654F-BB45-DD17EE535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F05C2-FA63-E64E-B84D-10F65BF5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1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736E5-147D-974B-9946-87DB9E37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6C2CE-7ED0-964A-83C4-D7400E6F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99241-CB5F-624A-A185-D4B3321C3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EA8F7B-FD33-404B-9B04-E1A57E74E1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2E055-AF82-4C4A-98C4-7AB0DBFCF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5CB997-9F66-0D47-BFE8-C8ADCD5BC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62407-0F8D-534B-92FC-9B24BE1A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BB60CF-30F5-B94E-9579-E6D6D015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7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2BCA5-684F-5246-8684-624746FC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B70D-F53D-5849-A477-29CF245DF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B0DE8B-65AD-5940-BAD3-BC16ECC7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8C505-1DAB-2A47-B811-A66A1E1F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34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81F77-3A8E-9E47-8E6C-F85E700E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756BC-9605-C24B-9067-6FD2F25C2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7E7D9-7583-C94F-919F-9067488A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84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DF4B-DD5D-C347-A20F-382D4C008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E270-71AF-F84F-A1A7-B182C223E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06DEE-C8EA-9A4C-8921-583A77071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BF3D2-D251-CC4A-883A-9702C968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345A2-6977-C94C-8580-24105F18A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47D34-EA41-D842-8AB8-07448F65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8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C64E9-B2CA-864B-A248-9A6819214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F161F-C74C-C248-B9F1-39CE01343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39308-37F0-1648-805E-34B244EC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1D484-A92C-B34F-AA18-624A8778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4C920-B9E1-3647-99D0-A45484C5E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84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F3868-6CA6-5D4A-B3BA-21FA0FC5E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24B354-0990-8C4A-A4C0-8A78A7BAC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C7BF6-947B-5F49-A019-E8CB0B3C2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1D083-B347-F24B-A062-C7CD582BF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0EEF6-E687-E04B-8879-1CD16DBBC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DF4BD-18CE-0F46-93A2-48898014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2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A28AF-4767-5B4B-B734-599B908F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6B9BE-1DE4-8D4C-A134-FC8BD82B3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F94A7-BB19-9244-AEBE-F52DEC24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4AA3-89EA-E840-AB07-8D91E7AC2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53E65-4F9D-E14D-BA24-7DC6C2B1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54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8ECC53-3BAC-BA49-9EAB-670418708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B505F-C6C6-4845-820C-C1846647A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C421B-9839-3F4B-8C8B-A6EBF2DD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CA79E-D995-F440-B239-9884C539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F08E3-CD30-964D-A588-4BB0FC8D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8BCF-4394-FD42-BFEA-83182DF2A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E9A4B-28AF-094B-9373-613CA952F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3C1E8-F39C-0F4A-98BF-6314C4C5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63BDC-B399-634A-A2C6-FF3D1DD8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91FE5-B771-6B4B-B185-F8A9AAB40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3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ADFE-BDA3-384F-882E-F7A18356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2759-2A22-E249-A274-D494D10E1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58B90-7763-4749-B0BA-69381C58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4CDE8A-E7B6-D34A-9B8F-99C335B9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295B5-1AE7-B749-BB6F-C62996C03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D8BCA-8716-B347-A2CA-25B113D8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7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9393C-84D8-0848-89AA-62987C2C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B10D4-99FF-624B-8BA5-68EF7DA71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4B01B-4CE5-204D-88D7-FF68CF54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8BD0D-352E-9341-BE2D-7170FAA48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58AB54-74FF-7C4D-B955-2B0FC388F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B40B7-2C14-F245-A89D-D763F41F4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948014-E6C5-F04B-B2BC-A4799A1C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34D5CF-1ED0-5A4A-8D88-E1B9F82E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4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99C94-5782-0444-A298-5D57B571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92844E-F78D-0240-8DBB-1DC16BC8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D5BE4-4B1B-1347-BFBC-9F17F208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D066D-3A3A-8C40-A4A7-FBD403BED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1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088A5-B473-3A4F-98B9-9AF4383DC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6E4CF-0736-824C-B1A5-002E88AF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A63DB-B406-694E-ABFE-CDD8F9E22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30F62-8029-5B4F-9717-8F03257E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2872C-A840-344D-8031-4FBCF1853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A25DA-1720-224A-A82F-277A7B24D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6D958-71B6-1241-B5D1-9F4B82629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0FCD9-58A8-D64A-A238-D3B8C0997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C87A8-7F70-6A4E-B3A0-6E5A8E948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E3C54-B03C-0542-840C-1EC9CF4B1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7934" y="987425"/>
            <a:ext cx="470745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23D78-2DCC-6D41-A468-F142FD5C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7773" y="6042454"/>
            <a:ext cx="10377613" cy="679021"/>
          </a:xfrm>
        </p:spPr>
        <p:txBody>
          <a:bodyPr/>
          <a:lstStyle/>
          <a:p>
            <a:r>
              <a:rPr lang="en-US" dirty="0"/>
              <a:t>1. Title, Medium, Size, Year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3F30E92-21F8-3944-979B-D447CE323FF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7774" y="987424"/>
            <a:ext cx="456629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787F77-0293-A545-9D4C-A19755DB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D533A-CF46-E541-8BC1-92BC0E222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A83B-3893-9E42-BF0B-0585A5F52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9F32-318B-3E4A-A0A5-D6DB685B1287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21729-DBB6-A14F-9C19-CE848B187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832A8-A87B-D149-916C-9D19A3914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5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800033-66A5-9D41-A74C-0AF5A32B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58DB4-9A6B-2F41-8D98-E5C885B68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A73E2-964D-504B-AD0D-C753BBBF6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4FDA-1286-DF47-90D9-716DAE52BA64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930ED-8B63-B74E-8B85-C144551AA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76455-F36C-2041-BF87-354F3D566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1.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116831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2.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263828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3.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35709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4.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46845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5.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1238440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6.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4040916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7.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1518622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23620</TotalTime>
  <Words>413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R. Burgy</dc:title>
  <dc:creator>Matthew Burgy</dc:creator>
  <cp:lastModifiedBy>Matthew Burgy</cp:lastModifiedBy>
  <cp:revision>8</cp:revision>
  <dcterms:created xsi:type="dcterms:W3CDTF">2022-02-18T17:32:55Z</dcterms:created>
  <dcterms:modified xsi:type="dcterms:W3CDTF">2022-04-04T18:51:05Z</dcterms:modified>
</cp:coreProperties>
</file>